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y Fenton" initials="CF" lastIdx="1" clrIdx="0">
    <p:extLst>
      <p:ext uri="{19B8F6BF-5375-455C-9EA6-DF929625EA0E}">
        <p15:presenceInfo xmlns:p15="http://schemas.microsoft.com/office/powerpoint/2012/main" userId="17f4dfff3d1aac7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C755F8-6F30-4901-8995-C4469B9350B9}" v="118" dt="2020-04-26T18:19:25.318"/>
    <p1510:client id="{E4E8E77B-EAC8-174C-A60D-57CE65531104}" v="204" dt="2020-04-26T18:13:12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36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y Fenton" userId="17f4dfff3d1aac7c" providerId="LiveId" clId="{E4E8E77B-EAC8-174C-A60D-57CE65531104}"/>
    <pc:docChg chg="undo redo custSel modSld">
      <pc:chgData name="Christy Fenton" userId="17f4dfff3d1aac7c" providerId="LiveId" clId="{E4E8E77B-EAC8-174C-A60D-57CE65531104}" dt="2020-04-26T18:13:12.090" v="203" actId="688"/>
      <pc:docMkLst>
        <pc:docMk/>
      </pc:docMkLst>
      <pc:sldChg chg="addSp delSp modSp">
        <pc:chgData name="Christy Fenton" userId="17f4dfff3d1aac7c" providerId="LiveId" clId="{E4E8E77B-EAC8-174C-A60D-57CE65531104}" dt="2020-04-26T18:13:12.090" v="203" actId="688"/>
        <pc:sldMkLst>
          <pc:docMk/>
          <pc:sldMk cId="0" sldId="256"/>
        </pc:sldMkLst>
        <pc:spChg chg="del">
          <ac:chgData name="Christy Fenton" userId="17f4dfff3d1aac7c" providerId="LiveId" clId="{E4E8E77B-EAC8-174C-A60D-57CE65531104}" dt="2020-04-26T03:30:14.404" v="104" actId="21"/>
          <ac:spMkLst>
            <pc:docMk/>
            <pc:sldMk cId="0" sldId="256"/>
            <ac:spMk id="2" creationId="{8EDE63D8-0E03-4519-A2FD-FBB1EBEE0E5B}"/>
          </ac:spMkLst>
        </pc:spChg>
        <pc:picChg chg="add mod modCrop">
          <ac:chgData name="Christy Fenton" userId="17f4dfff3d1aac7c" providerId="LiveId" clId="{E4E8E77B-EAC8-174C-A60D-57CE65531104}" dt="2020-04-26T18:13:12.090" v="203" actId="688"/>
          <ac:picMkLst>
            <pc:docMk/>
            <pc:sldMk cId="0" sldId="256"/>
            <ac:picMk id="2" creationId="{D774984E-1E55-5A40-80AA-2DA3E6EC2960}"/>
          </ac:picMkLst>
        </pc:picChg>
        <pc:picChg chg="add del mod">
          <ac:chgData name="Christy Fenton" userId="17f4dfff3d1aac7c" providerId="LiveId" clId="{E4E8E77B-EAC8-174C-A60D-57CE65531104}" dt="2020-04-26T03:28:08.234" v="75" actId="21"/>
          <ac:picMkLst>
            <pc:docMk/>
            <pc:sldMk cId="0" sldId="256"/>
            <ac:picMk id="3" creationId="{82B66283-6677-984B-8A3D-F43A6031DAB9}"/>
          </ac:picMkLst>
        </pc:picChg>
        <pc:picChg chg="add mod ord modCrop">
          <ac:chgData name="Christy Fenton" userId="17f4dfff3d1aac7c" providerId="LiveId" clId="{E4E8E77B-EAC8-174C-A60D-57CE65531104}" dt="2020-04-26T03:32:01.411" v="122" actId="1076"/>
          <ac:picMkLst>
            <pc:docMk/>
            <pc:sldMk cId="0" sldId="256"/>
            <ac:picMk id="5" creationId="{89C7A4E2-FAAD-254F-8A60-E4A3927677A1}"/>
          </ac:picMkLst>
        </pc:picChg>
        <pc:picChg chg="add del mod">
          <ac:chgData name="Christy Fenton" userId="17f4dfff3d1aac7c" providerId="LiveId" clId="{E4E8E77B-EAC8-174C-A60D-57CE65531104}" dt="2020-04-26T03:27:57.554" v="72" actId="21"/>
          <ac:picMkLst>
            <pc:docMk/>
            <pc:sldMk cId="0" sldId="256"/>
            <ac:picMk id="6" creationId="{87566F1F-F344-7B4A-B798-C030A23081B1}"/>
          </ac:picMkLst>
        </pc:picChg>
        <pc:picChg chg="add del mod ord">
          <ac:chgData name="Christy Fenton" userId="17f4dfff3d1aac7c" providerId="LiveId" clId="{E4E8E77B-EAC8-174C-A60D-57CE65531104}" dt="2020-04-26T03:28:02.164" v="74" actId="21"/>
          <ac:picMkLst>
            <pc:docMk/>
            <pc:sldMk cId="0" sldId="256"/>
            <ac:picMk id="8" creationId="{194EE57A-1A04-7644-9FE4-C0D022293DFB}"/>
          </ac:picMkLst>
        </pc:picChg>
        <pc:picChg chg="add mod modCrop">
          <ac:chgData name="Christy Fenton" userId="17f4dfff3d1aac7c" providerId="LiveId" clId="{E4E8E77B-EAC8-174C-A60D-57CE65531104}" dt="2020-04-26T03:30:49.512" v="117" actId="1076"/>
          <ac:picMkLst>
            <pc:docMk/>
            <pc:sldMk cId="0" sldId="256"/>
            <ac:picMk id="10" creationId="{A6DE66AB-A184-1342-95FD-2CD2E54D4D3F}"/>
          </ac:picMkLst>
        </pc:picChg>
        <pc:picChg chg="add mod ord modCrop">
          <ac:chgData name="Christy Fenton" userId="17f4dfff3d1aac7c" providerId="LiveId" clId="{E4E8E77B-EAC8-174C-A60D-57CE65531104}" dt="2020-04-26T03:32:34.728" v="125" actId="1076"/>
          <ac:picMkLst>
            <pc:docMk/>
            <pc:sldMk cId="0" sldId="256"/>
            <ac:picMk id="13" creationId="{F23E45A0-1CBD-4B49-AF92-2EF8EB904ECD}"/>
          </ac:picMkLst>
        </pc:picChg>
        <pc:picChg chg="add mod ord modCrop">
          <ac:chgData name="Christy Fenton" userId="17f4dfff3d1aac7c" providerId="LiveId" clId="{E4E8E77B-EAC8-174C-A60D-57CE65531104}" dt="2020-04-26T03:32:04.370" v="123" actId="1076"/>
          <ac:picMkLst>
            <pc:docMk/>
            <pc:sldMk cId="0" sldId="256"/>
            <ac:picMk id="15" creationId="{3ECA4265-27B1-F844-89A5-732032F0902A}"/>
          </ac:picMkLst>
        </pc:picChg>
        <pc:picChg chg="mod">
          <ac:chgData name="Christy Fenton" userId="17f4dfff3d1aac7c" providerId="LiveId" clId="{E4E8E77B-EAC8-174C-A60D-57CE65531104}" dt="2020-04-26T03:33:40.124" v="137" actId="1076"/>
          <ac:picMkLst>
            <pc:docMk/>
            <pc:sldMk cId="0" sldId="256"/>
            <ac:picMk id="55" creationId="{00000000-0000-0000-0000-000000000000}"/>
          </ac:picMkLst>
        </pc:picChg>
        <pc:picChg chg="mod">
          <ac:chgData name="Christy Fenton" userId="17f4dfff3d1aac7c" providerId="LiveId" clId="{E4E8E77B-EAC8-174C-A60D-57CE65531104}" dt="2020-04-26T03:33:36.849" v="136" actId="1076"/>
          <ac:picMkLst>
            <pc:docMk/>
            <pc:sldMk cId="0" sldId="256"/>
            <ac:picMk id="59" creationId="{00000000-0000-0000-0000-000000000000}"/>
          </ac:picMkLst>
        </pc:picChg>
        <pc:picChg chg="mod">
          <ac:chgData name="Christy Fenton" userId="17f4dfff3d1aac7c" providerId="LiveId" clId="{E4E8E77B-EAC8-174C-A60D-57CE65531104}" dt="2020-04-26T18:06:12.381" v="139" actId="1076"/>
          <ac:picMkLst>
            <pc:docMk/>
            <pc:sldMk cId="0" sldId="256"/>
            <ac:picMk id="62" creationId="{00000000-0000-0000-0000-000000000000}"/>
          </ac:picMkLst>
        </pc:picChg>
        <pc:inkChg chg="add del">
          <ac:chgData name="Christy Fenton" userId="17f4dfff3d1aac7c" providerId="LiveId" clId="{E4E8E77B-EAC8-174C-A60D-57CE65531104}" dt="2020-04-26T18:12:33.438" v="179"/>
          <ac:inkMkLst>
            <pc:docMk/>
            <pc:sldMk cId="0" sldId="256"/>
            <ac:inkMk id="4" creationId="{235B8977-739A-E549-937C-9F77D07880A8}"/>
          </ac:inkMkLst>
        </pc:inkChg>
        <pc:inkChg chg="add del">
          <ac:chgData name="Christy Fenton" userId="17f4dfff3d1aac7c" providerId="LiveId" clId="{E4E8E77B-EAC8-174C-A60D-57CE65531104}" dt="2020-04-26T18:12:33.022" v="178"/>
          <ac:inkMkLst>
            <pc:docMk/>
            <pc:sldMk cId="0" sldId="256"/>
            <ac:inkMk id="6" creationId="{C795C169-A01F-0043-A7EF-EF74CF8388D1}"/>
          </ac:inkMkLst>
        </pc:inkChg>
        <pc:inkChg chg="add del">
          <ac:chgData name="Christy Fenton" userId="17f4dfff3d1aac7c" providerId="LiveId" clId="{E4E8E77B-EAC8-174C-A60D-57CE65531104}" dt="2020-04-26T18:12:32.243" v="177"/>
          <ac:inkMkLst>
            <pc:docMk/>
            <pc:sldMk cId="0" sldId="256"/>
            <ac:inkMk id="7" creationId="{BDAEFCB6-9A8E-A241-AE6F-6203A82CE509}"/>
          </ac:inkMkLst>
        </pc:inkChg>
        <pc:inkChg chg="add del">
          <ac:chgData name="Christy Fenton" userId="17f4dfff3d1aac7c" providerId="LiveId" clId="{E4E8E77B-EAC8-174C-A60D-57CE65531104}" dt="2020-04-26T18:12:31.685" v="176"/>
          <ac:inkMkLst>
            <pc:docMk/>
            <pc:sldMk cId="0" sldId="256"/>
            <ac:inkMk id="8" creationId="{F1413ECB-5331-614E-ADDD-3797FBEE59FF}"/>
          </ac:inkMkLst>
        </pc:inkChg>
        <pc:inkChg chg="add del">
          <ac:chgData name="Christy Fenton" userId="17f4dfff3d1aac7c" providerId="LiveId" clId="{E4E8E77B-EAC8-174C-A60D-57CE65531104}" dt="2020-04-26T18:12:31.452" v="175"/>
          <ac:inkMkLst>
            <pc:docMk/>
            <pc:sldMk cId="0" sldId="256"/>
            <ac:inkMk id="9" creationId="{B752992F-C7AD-0C48-8489-2D3191E61D5F}"/>
          </ac:inkMkLst>
        </pc:inkChg>
        <pc:inkChg chg="add del">
          <ac:chgData name="Christy Fenton" userId="17f4dfff3d1aac7c" providerId="LiveId" clId="{E4E8E77B-EAC8-174C-A60D-57CE65531104}" dt="2020-04-26T18:12:31.218" v="174"/>
          <ac:inkMkLst>
            <pc:docMk/>
            <pc:sldMk cId="0" sldId="256"/>
            <ac:inkMk id="11" creationId="{C53723D1-39D4-D744-8C68-2D3D981AF156}"/>
          </ac:inkMkLst>
        </pc:inkChg>
        <pc:inkChg chg="add del">
          <ac:chgData name="Christy Fenton" userId="17f4dfff3d1aac7c" providerId="LiveId" clId="{E4E8E77B-EAC8-174C-A60D-57CE65531104}" dt="2020-04-26T18:12:30.985" v="173"/>
          <ac:inkMkLst>
            <pc:docMk/>
            <pc:sldMk cId="0" sldId="256"/>
            <ac:inkMk id="12" creationId="{BD1D5647-2C48-2743-A692-853E7825288B}"/>
          </ac:inkMkLst>
        </pc:inkChg>
        <pc:inkChg chg="add del">
          <ac:chgData name="Christy Fenton" userId="17f4dfff3d1aac7c" providerId="LiveId" clId="{E4E8E77B-EAC8-174C-A60D-57CE65531104}" dt="2020-04-26T18:12:30.595" v="172"/>
          <ac:inkMkLst>
            <pc:docMk/>
            <pc:sldMk cId="0" sldId="256"/>
            <ac:inkMk id="16" creationId="{13FF5D36-6F54-A148-AD30-60A9DCE14810}"/>
          </ac:inkMkLst>
        </pc:inkChg>
        <pc:inkChg chg="add del reco">
          <ac:chgData name="Christy Fenton" userId="17f4dfff3d1aac7c" providerId="LiveId" clId="{E4E8E77B-EAC8-174C-A60D-57CE65531104}" dt="2020-04-26T18:12:30.595" v="172"/>
          <ac:inkMkLst>
            <pc:docMk/>
            <pc:sldMk cId="0" sldId="256"/>
            <ac:inkMk id="17" creationId="{416911CE-7300-E34D-AC51-2C1F2469E43D}"/>
          </ac:inkMkLst>
        </pc:inkChg>
        <pc:inkChg chg="add del reco">
          <ac:chgData name="Christy Fenton" userId="17f4dfff3d1aac7c" providerId="LiveId" clId="{E4E8E77B-EAC8-174C-A60D-57CE65531104}" dt="2020-04-26T18:12:30.595" v="172"/>
          <ac:inkMkLst>
            <pc:docMk/>
            <pc:sldMk cId="0" sldId="256"/>
            <ac:inkMk id="18" creationId="{D1E50DF8-E541-4247-AE52-2582ED839BAE}"/>
          </ac:inkMkLst>
        </pc:inkChg>
        <pc:inkChg chg="add del">
          <ac:chgData name="Christy Fenton" userId="17f4dfff3d1aac7c" providerId="LiveId" clId="{E4E8E77B-EAC8-174C-A60D-57CE65531104}" dt="2020-04-26T18:13:01.765" v="195"/>
          <ac:inkMkLst>
            <pc:docMk/>
            <pc:sldMk cId="0" sldId="256"/>
            <ac:inkMk id="21" creationId="{F050F87F-A078-A14C-9E45-72D99BB6F5BC}"/>
          </ac:inkMkLst>
        </pc:inkChg>
        <pc:inkChg chg="add del">
          <ac:chgData name="Christy Fenton" userId="17f4dfff3d1aac7c" providerId="LiveId" clId="{E4E8E77B-EAC8-174C-A60D-57CE65531104}" dt="2020-04-26T18:13:01.529" v="194"/>
          <ac:inkMkLst>
            <pc:docMk/>
            <pc:sldMk cId="0" sldId="256"/>
            <ac:inkMk id="22" creationId="{87B5AAC6-1BC9-7941-96D1-DAE781A27F7A}"/>
          </ac:inkMkLst>
        </pc:inkChg>
        <pc:inkChg chg="add del">
          <ac:chgData name="Christy Fenton" userId="17f4dfff3d1aac7c" providerId="LiveId" clId="{E4E8E77B-EAC8-174C-A60D-57CE65531104}" dt="2020-04-26T18:12:50.124" v="183"/>
          <ac:inkMkLst>
            <pc:docMk/>
            <pc:sldMk cId="0" sldId="256"/>
            <ac:inkMk id="23" creationId="{0420D629-B7AF-674C-A1EE-C4BC695B1FF3}"/>
          </ac:inkMkLst>
        </pc:inkChg>
        <pc:inkChg chg="add del">
          <ac:chgData name="Christy Fenton" userId="17f4dfff3d1aac7c" providerId="LiveId" clId="{E4E8E77B-EAC8-174C-A60D-57CE65531104}" dt="2020-04-26T18:13:01.292" v="193"/>
          <ac:inkMkLst>
            <pc:docMk/>
            <pc:sldMk cId="0" sldId="256"/>
            <ac:inkMk id="24" creationId="{0BC90BB8-409B-E94F-A29A-5CC24BADD304}"/>
          </ac:inkMkLst>
        </pc:inkChg>
        <pc:inkChg chg="add del">
          <ac:chgData name="Christy Fenton" userId="17f4dfff3d1aac7c" providerId="LiveId" clId="{E4E8E77B-EAC8-174C-A60D-57CE65531104}" dt="2020-04-26T18:13:01.052" v="192"/>
          <ac:inkMkLst>
            <pc:docMk/>
            <pc:sldMk cId="0" sldId="256"/>
            <ac:inkMk id="25" creationId="{EC4D0E91-5198-CC47-9BAF-30F2BDA86880}"/>
          </ac:inkMkLst>
        </pc:inkChg>
        <pc:inkChg chg="add del">
          <ac:chgData name="Christy Fenton" userId="17f4dfff3d1aac7c" providerId="LiveId" clId="{E4E8E77B-EAC8-174C-A60D-57CE65531104}" dt="2020-04-26T18:13:00.824" v="191"/>
          <ac:inkMkLst>
            <pc:docMk/>
            <pc:sldMk cId="0" sldId="256"/>
            <ac:inkMk id="26" creationId="{C5BF1AC2-93D0-1E43-AF56-323F8FF20123}"/>
          </ac:inkMkLst>
        </pc:inkChg>
        <pc:inkChg chg="add del">
          <ac:chgData name="Christy Fenton" userId="17f4dfff3d1aac7c" providerId="LiveId" clId="{E4E8E77B-EAC8-174C-A60D-57CE65531104}" dt="2020-04-26T18:13:00.230" v="190"/>
          <ac:inkMkLst>
            <pc:docMk/>
            <pc:sldMk cId="0" sldId="256"/>
            <ac:inkMk id="27" creationId="{8FE19DB8-B336-D742-8161-1B51A79676D7}"/>
          </ac:inkMkLst>
        </pc:inkChg>
        <pc:inkChg chg="add del">
          <ac:chgData name="Christy Fenton" userId="17f4dfff3d1aac7c" providerId="LiveId" clId="{E4E8E77B-EAC8-174C-A60D-57CE65531104}" dt="2020-04-26T18:12:59.957" v="189"/>
          <ac:inkMkLst>
            <pc:docMk/>
            <pc:sldMk cId="0" sldId="256"/>
            <ac:inkMk id="28" creationId="{82E3B5D6-6313-3A4B-BBE1-7DE615FCC643}"/>
          </ac:inkMkLst>
        </pc:inkChg>
      </pc:sldChg>
    </pc:docChg>
  </pc:docChgLst>
  <pc:docChgLst>
    <pc:chgData name="Christy Fenton" userId="17f4dfff3d1aac7c" providerId="LiveId" clId="{D5C755F8-6F30-4901-8995-C4469B9350B9}"/>
    <pc:docChg chg="undo redo custSel modSld">
      <pc:chgData name="Christy Fenton" userId="17f4dfff3d1aac7c" providerId="LiveId" clId="{D5C755F8-6F30-4901-8995-C4469B9350B9}" dt="2020-04-26T19:18:26.631" v="280" actId="1076"/>
      <pc:docMkLst>
        <pc:docMk/>
      </pc:docMkLst>
      <pc:sldChg chg="addSp delSp modSp">
        <pc:chgData name="Christy Fenton" userId="17f4dfff3d1aac7c" providerId="LiveId" clId="{D5C755F8-6F30-4901-8995-C4469B9350B9}" dt="2020-04-26T19:18:26.631" v="280" actId="1076"/>
        <pc:sldMkLst>
          <pc:docMk/>
          <pc:sldMk cId="0" sldId="256"/>
        </pc:sldMkLst>
        <pc:picChg chg="mod modCrop">
          <ac:chgData name="Christy Fenton" userId="17f4dfff3d1aac7c" providerId="LiveId" clId="{D5C755F8-6F30-4901-8995-C4469B9350B9}" dt="2020-04-26T18:19:07.978" v="271" actId="1076"/>
          <ac:picMkLst>
            <pc:docMk/>
            <pc:sldMk cId="0" sldId="256"/>
            <ac:picMk id="2" creationId="{D774984E-1E55-5A40-80AA-2DA3E6EC2960}"/>
          </ac:picMkLst>
        </pc:picChg>
        <pc:picChg chg="mod">
          <ac:chgData name="Christy Fenton" userId="17f4dfff3d1aac7c" providerId="LiveId" clId="{D5C755F8-6F30-4901-8995-C4469B9350B9}" dt="2020-04-26T18:19:14.866" v="273" actId="1076"/>
          <ac:picMkLst>
            <pc:docMk/>
            <pc:sldMk cId="0" sldId="256"/>
            <ac:picMk id="5" creationId="{89C7A4E2-FAAD-254F-8A60-E4A3927677A1}"/>
          </ac:picMkLst>
        </pc:picChg>
        <pc:picChg chg="mod">
          <ac:chgData name="Christy Fenton" userId="17f4dfff3d1aac7c" providerId="LiveId" clId="{D5C755F8-6F30-4901-8995-C4469B9350B9}" dt="2020-04-26T03:42:39.534" v="50" actId="1076"/>
          <ac:picMkLst>
            <pc:docMk/>
            <pc:sldMk cId="0" sldId="256"/>
            <ac:picMk id="10" creationId="{A6DE66AB-A184-1342-95FD-2CD2E54D4D3F}"/>
          </ac:picMkLst>
        </pc:picChg>
        <pc:picChg chg="mod">
          <ac:chgData name="Christy Fenton" userId="17f4dfff3d1aac7c" providerId="LiveId" clId="{D5C755F8-6F30-4901-8995-C4469B9350B9}" dt="2020-04-26T18:19:05.178" v="270" actId="1076"/>
          <ac:picMkLst>
            <pc:docMk/>
            <pc:sldMk cId="0" sldId="256"/>
            <ac:picMk id="13" creationId="{F23E45A0-1CBD-4B49-AF92-2EF8EB904ECD}"/>
          </ac:picMkLst>
        </pc:picChg>
        <pc:picChg chg="add mod">
          <ac:chgData name="Christy Fenton" userId="17f4dfff3d1aac7c" providerId="LiveId" clId="{D5C755F8-6F30-4901-8995-C4469B9350B9}" dt="2020-04-26T18:19:17.279" v="274" actId="1076"/>
          <ac:picMkLst>
            <pc:docMk/>
            <pc:sldMk cId="0" sldId="256"/>
            <ac:picMk id="14" creationId="{CF05BBD0-860F-4478-87C1-8FE30EF6C5C4}"/>
          </ac:picMkLst>
        </pc:picChg>
        <pc:picChg chg="del mod">
          <ac:chgData name="Christy Fenton" userId="17f4dfff3d1aac7c" providerId="LiveId" clId="{D5C755F8-6F30-4901-8995-C4469B9350B9}" dt="2020-04-26T03:38:31.578" v="32" actId="478"/>
          <ac:picMkLst>
            <pc:docMk/>
            <pc:sldMk cId="0" sldId="256"/>
            <ac:picMk id="15" creationId="{3ECA4265-27B1-F844-89A5-732032F0902A}"/>
          </ac:picMkLst>
        </pc:picChg>
        <pc:picChg chg="mod">
          <ac:chgData name="Christy Fenton" userId="17f4dfff3d1aac7c" providerId="LiveId" clId="{D5C755F8-6F30-4901-8995-C4469B9350B9}" dt="2020-04-26T19:18:22.616" v="279" actId="1076"/>
          <ac:picMkLst>
            <pc:docMk/>
            <pc:sldMk cId="0" sldId="256"/>
            <ac:picMk id="55" creationId="{00000000-0000-0000-0000-000000000000}"/>
          </ac:picMkLst>
        </pc:picChg>
        <pc:picChg chg="mod">
          <ac:chgData name="Christy Fenton" userId="17f4dfff3d1aac7c" providerId="LiveId" clId="{D5C755F8-6F30-4901-8995-C4469B9350B9}" dt="2020-04-26T19:18:26.631" v="280" actId="1076"/>
          <ac:picMkLst>
            <pc:docMk/>
            <pc:sldMk cId="0" sldId="256"/>
            <ac:picMk id="56" creationId="{00000000-0000-0000-0000-000000000000}"/>
          </ac:picMkLst>
        </pc:picChg>
        <pc:picChg chg="mod">
          <ac:chgData name="Christy Fenton" userId="17f4dfff3d1aac7c" providerId="LiveId" clId="{D5C755F8-6F30-4901-8995-C4469B9350B9}" dt="2020-04-26T18:18:54.044" v="268" actId="1076"/>
          <ac:picMkLst>
            <pc:docMk/>
            <pc:sldMk cId="0" sldId="256"/>
            <ac:picMk id="57" creationId="{00000000-0000-0000-0000-000000000000}"/>
          </ac:picMkLst>
        </pc:picChg>
        <pc:picChg chg="mod modCrop">
          <ac:chgData name="Christy Fenton" userId="17f4dfff3d1aac7c" providerId="LiveId" clId="{D5C755F8-6F30-4901-8995-C4469B9350B9}" dt="2020-04-26T18:18:43.991" v="265" actId="1076"/>
          <ac:picMkLst>
            <pc:docMk/>
            <pc:sldMk cId="0" sldId="256"/>
            <ac:picMk id="59" creationId="{00000000-0000-0000-0000-000000000000}"/>
          </ac:picMkLst>
        </pc:picChg>
        <pc:picChg chg="del mod modCrop">
          <ac:chgData name="Christy Fenton" userId="17f4dfff3d1aac7c" providerId="LiveId" clId="{D5C755F8-6F30-4901-8995-C4469B9350B9}" dt="2020-04-26T18:08:49.683" v="224" actId="478"/>
          <ac:picMkLst>
            <pc:docMk/>
            <pc:sldMk cId="0" sldId="256"/>
            <ac:picMk id="60" creationId="{00000000-0000-0000-0000-000000000000}"/>
          </ac:picMkLst>
        </pc:picChg>
        <pc:picChg chg="mod">
          <ac:chgData name="Christy Fenton" userId="17f4dfff3d1aac7c" providerId="LiveId" clId="{D5C755F8-6F30-4901-8995-C4469B9350B9}" dt="2020-04-26T19:18:19.189" v="278" actId="1076"/>
          <ac:picMkLst>
            <pc:docMk/>
            <pc:sldMk cId="0" sldId="256"/>
            <ac:picMk id="61" creationId="{00000000-0000-0000-0000-000000000000}"/>
          </ac:picMkLst>
        </pc:picChg>
        <pc:picChg chg="mod">
          <ac:chgData name="Christy Fenton" userId="17f4dfff3d1aac7c" providerId="LiveId" clId="{D5C755F8-6F30-4901-8995-C4469B9350B9}" dt="2020-04-26T18:19:25.318" v="276" actId="1076"/>
          <ac:picMkLst>
            <pc:docMk/>
            <pc:sldMk cId="0" sldId="256"/>
            <ac:picMk id="6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8505fe415b9d8b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8505fe415b9d8b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In collaboration with @</a:t>
            </a:r>
            <a:r>
              <a:rPr lang="en-US" dirty="0" err="1"/>
              <a:t>tiny_moon_star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CF05BBD0-860F-4478-87C1-8FE30EF6C5C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2395"/>
          <a:stretch/>
        </p:blipFill>
        <p:spPr>
          <a:xfrm>
            <a:off x="0" y="503047"/>
            <a:ext cx="1357359" cy="548093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89C7A4E2-FAAD-254F-8A60-E4A3927677A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2395"/>
          <a:stretch/>
        </p:blipFill>
        <p:spPr>
          <a:xfrm flipH="1">
            <a:off x="1196343" y="552761"/>
            <a:ext cx="1357359" cy="548093"/>
          </a:xfrm>
          <a:prstGeom prst="rect">
            <a:avLst/>
          </a:prstGeom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5">
            <a:alphaModFix/>
          </a:blip>
          <a:srcRect l="6290" r="65273" b="80755"/>
          <a:stretch/>
        </p:blipFill>
        <p:spPr>
          <a:xfrm rot="10800000">
            <a:off x="3092921" y="4120758"/>
            <a:ext cx="1089781" cy="1022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6">
            <a:alphaModFix/>
          </a:blip>
          <a:srcRect l="43446" t="75864" r="3833" b="-161"/>
          <a:stretch/>
        </p:blipFill>
        <p:spPr>
          <a:xfrm rot="-5400000">
            <a:off x="5389194" y="711865"/>
            <a:ext cx="2069794" cy="1288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7">
            <a:alphaModFix/>
          </a:blip>
          <a:srcRect l="50016" t="61739" r="4082" b="18105"/>
          <a:stretch/>
        </p:blipFill>
        <p:spPr>
          <a:xfrm rot="5400000">
            <a:off x="6676295" y="741439"/>
            <a:ext cx="1861851" cy="105784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8">
            <a:alphaModFix/>
          </a:blip>
          <a:srcRect l="30606" t="872" r="43967" b="82106"/>
          <a:stretch/>
        </p:blipFill>
        <p:spPr>
          <a:xfrm rot="10800000">
            <a:off x="8133335" y="238529"/>
            <a:ext cx="1010665" cy="875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9">
            <a:alphaModFix/>
          </a:blip>
          <a:srcRect l="53938" t="2520" r="-3043" b="48079"/>
          <a:stretch/>
        </p:blipFill>
        <p:spPr>
          <a:xfrm>
            <a:off x="5719982" y="2602319"/>
            <a:ext cx="1951776" cy="254118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 rotWithShape="1">
          <a:blip r:embed="rId10">
            <a:alphaModFix/>
          </a:blip>
          <a:srcRect l="16579" t="1725" r="23408" b="15796"/>
          <a:stretch/>
        </p:blipFill>
        <p:spPr>
          <a:xfrm>
            <a:off x="2290854" y="0"/>
            <a:ext cx="2385292" cy="4242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heart R">
            <a:extLst>
              <a:ext uri="{FF2B5EF4-FFF2-40B4-BE49-F238E27FC236}">
                <a16:creationId xmlns:a16="http://schemas.microsoft.com/office/drawing/2014/main" id="{F23E45A0-1CBD-4B49-AF92-2EF8EB904ECD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46198" t="45467" r="23868" b="19500"/>
          <a:stretch/>
        </p:blipFill>
        <p:spPr>
          <a:xfrm>
            <a:off x="1055347" y="225458"/>
            <a:ext cx="725848" cy="1101038"/>
          </a:xfrm>
          <a:prstGeom prst="rect">
            <a:avLst/>
          </a:prstGeom>
        </p:spPr>
      </p:pic>
      <p:pic>
        <p:nvPicPr>
          <p:cNvPr id="10" name="heart L">
            <a:extLst>
              <a:ext uri="{FF2B5EF4-FFF2-40B4-BE49-F238E27FC236}">
                <a16:creationId xmlns:a16="http://schemas.microsoft.com/office/drawing/2014/main" id="{A6DE66AB-A184-1342-95FD-2CD2E54D4D3F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33229" t="49352" r="38141" b="19500"/>
          <a:stretch/>
        </p:blipFill>
        <p:spPr>
          <a:xfrm>
            <a:off x="751324" y="353028"/>
            <a:ext cx="696532" cy="982262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D774984E-1E55-5A40-80AA-2DA3E6EC296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47131" t="47902" r="35351" b="31227"/>
          <a:stretch/>
        </p:blipFill>
        <p:spPr>
          <a:xfrm rot="16200000">
            <a:off x="8319863" y="1159702"/>
            <a:ext cx="697664" cy="10773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9</Words>
  <Application>Microsoft Office PowerPoint</Application>
  <PresentationFormat>On-screen Show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Christy Fenton</cp:lastModifiedBy>
  <cp:revision>1</cp:revision>
  <dcterms:modified xsi:type="dcterms:W3CDTF">2020-04-26T19:18:28Z</dcterms:modified>
</cp:coreProperties>
</file>